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embeddedFontLst>
    <p:embeddedFont>
      <p:font typeface="Suguna" panose="00000400000000000000" pitchFamily="2" charset="0"/>
      <p:regular r:id="rId14"/>
    </p:embeddedFont>
    <p:embeddedFont>
      <p:font typeface="Chathura" panose="02000600000000000000" pitchFamily="2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Ramabhadra" panose="02000600000000000000" pitchFamily="2" charset="0"/>
      <p:regular r:id="rId20"/>
    </p:embeddedFont>
    <p:embeddedFont>
      <p:font typeface="Gill Sans MT Condensed" panose="020B0506020104020203" pitchFamily="34" charset="0"/>
      <p:regular r:id="rId21"/>
    </p:embeddedFont>
    <p:embeddedFont>
      <p:font typeface="NATS" pitchFamily="2" charset="0"/>
      <p:regular r:id="rId22"/>
    </p:embeddedFont>
    <p:embeddedFont>
      <p:font typeface="Amarante" panose="020B0604020202020204" charset="0"/>
      <p:regular r:id="rId23"/>
    </p:embeddedFont>
    <p:embeddedFont>
      <p:font typeface="GIST-TLOTSwami" panose="02000400000000000000" pitchFamily="2" charset="0"/>
      <p:boldItalic r:id="rId24"/>
    </p:embeddedFont>
    <p:embeddedFont>
      <p:font typeface="Playbill" panose="040506030A0602020202" pitchFamily="82" charset="0"/>
      <p:regular r:id="rId25"/>
    </p:embeddedFont>
    <p:embeddedFont>
      <p:font typeface="Bookshelf Symbol 7" panose="05010101010101010101" pitchFamily="2" charset="2"/>
      <p:regular r:id="rId26"/>
    </p:embeddedFont>
    <p:embeddedFont>
      <p:font typeface="Impact" panose="020B0806030902050204" pitchFamily="34" charset="0"/>
      <p:regular r:id="rId27"/>
    </p:embeddedFont>
    <p:embeddedFont>
      <p:font typeface="Syamala Ramana" panose="02000600000000000000" pitchFamily="2" charset="0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0000"/>
    <a:srgbClr val="FF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media/image1.jpg>
</file>

<file path=ppt/media/image10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810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marL="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1pPr>
            <a:lvl2pPr marL="457200" marR="0" lvl="1" indent="0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2pPr>
            <a:lvl3pPr marL="914400" marR="0" lvl="2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3pPr>
            <a:lvl4pPr marL="1371600" marR="0" lvl="3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4pPr>
            <a:lvl5pPr marL="1828800" marR="0" lvl="4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5pPr>
            <a:lvl6pPr marL="2286000" marR="0" lvl="5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6pPr>
            <a:lvl7pPr marL="2743200" marR="0" lvl="6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7pPr>
            <a:lvl8pPr marL="3200400" marR="0" lvl="7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8pPr>
            <a:lvl9pPr marL="3657600" marR="0" lvl="8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1pPr>
            <a:lvl2pPr marL="914400" lvl="1" indent="-3175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2pPr>
            <a:lvl3pPr marL="1371600" lvl="2" indent="-317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3pPr>
            <a:lvl4pPr marL="1828800" lvl="3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4pPr>
            <a:lvl5pPr marL="2286000" lvl="4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/>
            </a:lvl5pPr>
            <a:lvl6pPr marL="2743200" lvl="5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6pPr>
            <a:lvl7pPr marL="3200400" lvl="6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7pPr>
            <a:lvl8pPr marL="3657600" lvl="7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8pPr>
            <a:lvl9pPr marL="4114800" lvl="8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1pPr>
            <a:lvl2pPr marL="914400" lvl="1" indent="-3175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2pPr>
            <a:lvl3pPr marL="1371600" lvl="2" indent="-317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3pPr>
            <a:lvl4pPr marL="1828800" lvl="3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4pPr>
            <a:lvl5pPr marL="2286000" lvl="4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/>
            </a:lvl5pPr>
            <a:lvl6pPr marL="2743200" lvl="5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6pPr>
            <a:lvl7pPr marL="3200400" lvl="6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7pPr>
            <a:lvl8pPr marL="3657600" lvl="7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8pPr>
            <a:lvl9pPr marL="4114800" lvl="8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1pPr>
            <a:lvl2pPr marL="914400" lvl="1" indent="-3175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2pPr>
            <a:lvl3pPr marL="1371600" lvl="2" indent="-317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3pPr>
            <a:lvl4pPr marL="1828800" lvl="3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4pPr>
            <a:lvl5pPr marL="2286000" lvl="4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/>
            </a:lvl5pPr>
            <a:lvl6pPr marL="2743200" lvl="5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6pPr>
            <a:lvl7pPr marL="3200400" lvl="6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7pPr>
            <a:lvl8pPr marL="3657600" lvl="7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8pPr>
            <a:lvl9pPr marL="4114800" lvl="8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marL="914400" lvl="1" indent="-228600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2pPr>
            <a:lvl3pPr marL="1371600" lvl="2" indent="-228600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8pPr>
            <a:lvl9pPr marL="4114800" lvl="8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rtl="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marL="1371600" lvl="2" indent="-317500" rtl="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marL="2286000" lvl="4" indent="-317500" rtl="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rtl="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marL="1371600" lvl="2" indent="-317500" rtl="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marL="2286000" lvl="4" indent="-317500" rtl="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rtl="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/>
            </a:lvl1pPr>
            <a:lvl2pPr marL="914400" lvl="1" indent="-228600" rtl="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marL="1371600" lvl="2" indent="-228600" rtl="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8pPr>
            <a:lvl9pPr marL="4114800" lvl="8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rtl="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marL="1371600" lvl="2" indent="-317500" rtl="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marL="2286000" lvl="4" indent="-317500" rtl="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rtl="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/>
            </a:lvl1pPr>
            <a:lvl2pPr marL="914400" lvl="1" indent="-228600" rtl="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marL="1371600" lvl="2" indent="-228600" rtl="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8pPr>
            <a:lvl9pPr marL="4114800" lvl="8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rtl="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marL="1371600" lvl="2" indent="-317500" rtl="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marL="2286000" lvl="4" indent="-317500" rtl="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rtl="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marL="1371600" lvl="2" indent="-317500" rtl="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marL="2286000" lvl="4" indent="-317500" rtl="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rtl="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/>
            </a:lvl1pPr>
            <a:lvl2pPr marL="914400" lvl="1" indent="-228600" rtl="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marL="1371600" lvl="2" indent="-228600" rtl="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8pPr>
            <a:lvl9pPr marL="4114800" lvl="8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rtl="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/>
            </a:lvl1pPr>
            <a:lvl2pPr marL="914400" lvl="1" indent="-228600" rtl="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marL="1371600" lvl="2" indent="-228600" rtl="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8pPr>
            <a:lvl9pPr marL="4114800" lvl="8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marL="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1pPr>
            <a:lvl2pPr marL="914400" marR="0" lvl="1" indent="-3175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2pPr>
            <a:lvl3pPr marL="1371600" marR="0" lvl="2" indent="-317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3pPr>
            <a:lvl4pPr marL="1828800" marR="0" lvl="3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4pPr>
            <a:lvl5pPr marL="2286000" marR="0" lvl="4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/>
            </a:lvl5pPr>
            <a:lvl6pPr marL="2743200" marR="0" lvl="5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6pPr>
            <a:lvl7pPr marL="3200400" marR="0" lvl="6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7pPr>
            <a:lvl8pPr marL="3657600" marR="0" lvl="7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8pPr>
            <a:lvl9pPr marL="4114800" marR="0" lvl="8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subTitle" idx="1"/>
          </p:nvPr>
        </p:nvSpPr>
        <p:spPr>
          <a:xfrm>
            <a:off x="-762000" y="381000"/>
            <a:ext cx="6400800" cy="50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M.S.RAJU ARTS   </a:t>
            </a:r>
            <a:endParaRPr/>
          </a:p>
          <a:p>
            <a: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endParaRPr sz="3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endParaRPr sz="3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1080"/>
              </a:spcBef>
              <a:spcAft>
                <a:spcPts val="0"/>
              </a:spcAft>
              <a:buClr>
                <a:srgbClr val="FF0000"/>
              </a:buClr>
              <a:buFont typeface="Arial"/>
              <a:buNone/>
            </a:pPr>
            <a:r>
              <a:rPr lang="en-US" sz="5400" b="0" i="0" u="none" strike="noStrike" cap="none">
                <a:solidFill>
                  <a:srgbClr val="FF0000"/>
                </a:solidFill>
                <a:latin typeface="Amarante"/>
                <a:ea typeface="Amarante"/>
                <a:cs typeface="Amarante"/>
                <a:sym typeface="Amarante"/>
              </a:rPr>
              <a:t>LOVECHESE</a:t>
            </a:r>
            <a:endParaRPr/>
          </a:p>
          <a:p>
            <a:pPr marL="0" marR="0" lvl="0" indent="0" algn="ctr" rtl="0">
              <a:spcBef>
                <a:spcPts val="108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endParaRPr sz="5400" b="0" i="0" u="none" strike="noStrike" cap="none">
              <a:solidFill>
                <a:srgbClr val="FF0000"/>
              </a:solidFill>
              <a:latin typeface="Amarante"/>
              <a:ea typeface="Amarante"/>
              <a:cs typeface="Amarante"/>
              <a:sym typeface="Amarante"/>
            </a:endParaRPr>
          </a:p>
          <a:p>
            <a:pPr marL="0" marR="0" lvl="0" indent="0" algn="ctr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M.S.RAJU  </a:t>
            </a:r>
            <a:endParaRPr/>
          </a:p>
          <a:p>
            <a:pPr marL="0" marR="0" lvl="0" indent="0" algn="ct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K.KODANDARAMIREDDY </a:t>
            </a:r>
            <a:endParaRPr/>
          </a:p>
          <a:p>
            <a:pPr marL="0" marR="0" lvl="0" indent="0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MANISARMA</a:t>
            </a:r>
            <a:endParaRPr sz="1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3"/>
          <p:cNvSpPr txBox="1"/>
          <p:nvPr/>
        </p:nvSpPr>
        <p:spPr>
          <a:xfrm>
            <a:off x="4953000" y="1447800"/>
            <a:ext cx="4495800" cy="4832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44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102 RELESE</a:t>
            </a:r>
            <a:endParaRPr sz="6600" b="0" i="0" u="none" strike="noStrike" cap="none">
              <a:solidFill>
                <a:srgbClr val="8256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50</a:t>
            </a:r>
            <a:r>
              <a:rPr lang="en-US" sz="28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days 13CENT’S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0" i="0" u="none" strike="noStrike" cap="none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75 – 2 CENTS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0" i="0" u="none" strike="noStrike" cap="none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100-1CENTER  </a:t>
            </a:r>
            <a:endParaRPr sz="2800" b="0" i="0" u="none" strike="noStrike" cap="none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845032" y="4311840"/>
            <a:ext cx="18473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sz="3200" b="1" cap="none" spc="0" dirty="0">
              <a:ln/>
              <a:effectLst/>
              <a:latin typeface="NATS" pitchFamily="2" charset="0"/>
              <a:cs typeface="NATS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708999" y="1822289"/>
            <a:ext cx="5876930" cy="2646878"/>
          </a:xfrm>
          <a:prstGeom prst="rect">
            <a:avLst/>
          </a:prstGeom>
          <a:noFill/>
          <a:ln>
            <a:noFill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ngle"/>
            <a:contourClr>
              <a:srgbClr val="FFFFFF"/>
            </a:contourClr>
          </a:sp3d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 prst="angle"/>
            </a:sp3d>
          </a:bodyPr>
          <a:lstStyle/>
          <a:p>
            <a:pPr algn="ctr"/>
            <a:r>
              <a:rPr lang="te-IN" sz="16600" b="1" dirty="0">
                <a:ln/>
                <a:blipFill dpi="0" rotWithShape="1">
                  <a:blip r:embed="rId2"/>
                  <a:srcRect/>
                  <a:stretch>
                    <a:fillRect/>
                  </a:stretch>
                </a:blipFill>
                <a:effectLst>
                  <a:innerShdw dist="63500" dir="9840000">
                    <a:srgbClr val="FE0000"/>
                  </a:innerShdw>
                </a:effectLst>
                <a:latin typeface="Syamala Ramana" panose="02000600000000000000" pitchFamily="2" charset="0"/>
                <a:ea typeface="Syamala Ramana" panose="02000600000000000000" pitchFamily="2" charset="0"/>
                <a:cs typeface="Syamala Ramana" panose="02000600000000000000" pitchFamily="2" charset="0"/>
              </a:rPr>
              <a:t>అగ్నిస్థలీ</a:t>
            </a:r>
          </a:p>
        </p:txBody>
      </p:sp>
      <p:sp>
        <p:nvSpPr>
          <p:cNvPr id="7" name="Rectangle 6"/>
          <p:cNvSpPr/>
          <p:nvPr/>
        </p:nvSpPr>
        <p:spPr>
          <a:xfrm>
            <a:off x="3259188" y="1468346"/>
            <a:ext cx="3196709" cy="707886"/>
          </a:xfrm>
          <a:prstGeom prst="rect">
            <a:avLst/>
          </a:prstGeom>
          <a:noFill/>
          <a:ln>
            <a:noFill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ngle"/>
            <a:contourClr>
              <a:srgbClr val="FFFFFF"/>
            </a:contourClr>
          </a:sp3d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 prst="angle"/>
            </a:sp3d>
          </a:bodyPr>
          <a:lstStyle/>
          <a:p>
            <a:pPr algn="ctr"/>
            <a:r>
              <a:rPr lang="te-IN" sz="4000" b="1" dirty="0" smtClean="0">
                <a:ln/>
                <a:gradFill flip="none" rotWithShape="1">
                  <a:gsLst>
                    <a:gs pos="61500">
                      <a:srgbClr val="FE0000"/>
                    </a:gs>
                    <a:gs pos="49000">
                      <a:srgbClr val="D3E0EF"/>
                    </a:gs>
                    <a:gs pos="25000">
                      <a:srgbClr val="FE0000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rgbClr val="FE0000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atin typeface="Ramabhadra" panose="02000600000000000000" pitchFamily="2" charset="0"/>
                <a:ea typeface="Syamala Ramana" panose="02000600000000000000" pitchFamily="2" charset="0"/>
                <a:cs typeface="Ramabhadra" panose="02000600000000000000" pitchFamily="2" charset="0"/>
              </a:rPr>
              <a:t>ఎస్.ఎస్.రాజమౌళి</a:t>
            </a:r>
          </a:p>
        </p:txBody>
      </p:sp>
    </p:spTree>
    <p:extLst>
      <p:ext uri="{BB962C8B-B14F-4D97-AF65-F5344CB8AC3E}">
        <p14:creationId xmlns:p14="http://schemas.microsoft.com/office/powerpoint/2010/main" val="14790465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26589" y="2239947"/>
            <a:ext cx="1481495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20099986" rev="300000"/>
              </a:camera>
              <a:lightRig rig="threePt" dir="t"/>
            </a:scene3d>
            <a:sp3d extrusionH="57150">
              <a:bevelT w="50800" h="38100" prst="riblet"/>
            </a:sp3d>
          </a:bodyPr>
          <a:lstStyle/>
          <a:p>
            <a:pPr algn="ctr"/>
            <a:r>
              <a:rPr lang="te-IN" sz="3200" b="1" dirty="0">
                <a:ln w="0">
                  <a:gradFill flip="none" rotWithShape="1">
                    <a:gsLst>
                      <a:gs pos="0">
                        <a:schemeClr val="accent6">
                          <a:lumMod val="89000"/>
                        </a:schemeClr>
                      </a:gs>
                      <a:gs pos="23000">
                        <a:schemeClr val="accent6">
                          <a:lumMod val="89000"/>
                        </a:schemeClr>
                      </a:gs>
                      <a:gs pos="69000">
                        <a:schemeClr val="accent6">
                          <a:lumMod val="75000"/>
                        </a:schemeClr>
                      </a:gs>
                      <a:gs pos="97000">
                        <a:schemeClr val="accent6">
                          <a:lumMod val="70000"/>
                        </a:schemeClr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uguna" panose="00000400000000000000" pitchFamily="2" charset="0"/>
                <a:cs typeface="Suguna" panose="00000400000000000000" pitchFamily="2" charset="0"/>
              </a:rPr>
              <a:t>మళ్లీ </a:t>
            </a:r>
            <a:r>
              <a:rPr lang="te-IN" sz="3200" b="1" dirty="0" smtClean="0">
                <a:ln w="0">
                  <a:gradFill flip="none" rotWithShape="1">
                    <a:gsLst>
                      <a:gs pos="0">
                        <a:schemeClr val="accent6">
                          <a:lumMod val="89000"/>
                        </a:schemeClr>
                      </a:gs>
                      <a:gs pos="23000">
                        <a:schemeClr val="accent6">
                          <a:lumMod val="89000"/>
                        </a:schemeClr>
                      </a:gs>
                      <a:gs pos="69000">
                        <a:schemeClr val="accent6">
                          <a:lumMod val="75000"/>
                        </a:schemeClr>
                      </a:gs>
                      <a:gs pos="97000">
                        <a:schemeClr val="accent6">
                          <a:lumMod val="70000"/>
                        </a:schemeClr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uguna" panose="00000400000000000000" pitchFamily="2" charset="0"/>
                <a:cs typeface="Suguna" panose="00000400000000000000" pitchFamily="2" charset="0"/>
              </a:rPr>
              <a:t>మళ్లీ</a:t>
            </a:r>
            <a:endParaRPr lang="en-US" sz="3200" b="1" cap="none" spc="0" dirty="0">
              <a:ln w="0">
                <a:gradFill flip="none" rotWithShape="1">
                  <a:gsLst>
                    <a:gs pos="0">
                      <a:schemeClr val="accent6">
                        <a:lumMod val="89000"/>
                      </a:schemeClr>
                    </a:gs>
                    <a:gs pos="23000">
                      <a:schemeClr val="accent6">
                        <a:lumMod val="89000"/>
                      </a:schemeClr>
                    </a:gs>
                    <a:gs pos="69000">
                      <a:schemeClr val="accent6">
                        <a:lumMod val="75000"/>
                      </a:schemeClr>
                    </a:gs>
                    <a:gs pos="97000">
                      <a:schemeClr val="accent6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uguna" panose="00000400000000000000" pitchFamily="2" charset="0"/>
              <a:cs typeface="Suguna" panose="000004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66842" y="2930013"/>
            <a:ext cx="479490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20999999" lon="2700000" rev="20999999"/>
              </a:camera>
              <a:lightRig rig="threePt" dir="t"/>
            </a:scene3d>
            <a:sp3d extrusionH="57150">
              <a:bevelT w="69850" h="69850" prst="divot"/>
            </a:sp3d>
          </a:bodyPr>
          <a:lstStyle/>
          <a:p>
            <a:pPr algn="ctr"/>
            <a:r>
              <a:rPr lang="te-IN" sz="5400" b="1" u="sng" spc="50" dirty="0">
                <a:ln w="0"/>
                <a:gradFill flip="none" rotWithShape="1">
                  <a:gsLst>
                    <a:gs pos="0">
                      <a:schemeClr val="accent6">
                        <a:lumMod val="89000"/>
                      </a:schemeClr>
                    </a:gs>
                    <a:gs pos="23000">
                      <a:schemeClr val="accent6">
                        <a:lumMod val="89000"/>
                      </a:schemeClr>
                    </a:gs>
                    <a:gs pos="69000">
                      <a:schemeClr val="accent6">
                        <a:lumMod val="75000"/>
                      </a:schemeClr>
                    </a:gs>
                    <a:gs pos="97000">
                      <a:schemeClr val="accent6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GIST-TLOTSwami" panose="02000400000000000000" pitchFamily="2" charset="0"/>
                <a:cs typeface="GIST-TLOTSwami" panose="02000400000000000000" pitchFamily="2" charset="0"/>
              </a:rPr>
              <a:t>మెరుపులా</a:t>
            </a:r>
          </a:p>
        </p:txBody>
      </p:sp>
      <p:sp>
        <p:nvSpPr>
          <p:cNvPr id="6" name="Rectangle 5"/>
          <p:cNvSpPr/>
          <p:nvPr/>
        </p:nvSpPr>
        <p:spPr>
          <a:xfrm>
            <a:off x="2603135" y="1947559"/>
            <a:ext cx="313519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>
                <a:rot lat="20999999" lon="2700000" rev="20999999"/>
              </a:camera>
              <a:lightRig rig="threePt" dir="t"/>
            </a:scene3d>
            <a:sp3d extrusionH="57150">
              <a:bevelT w="69850" h="69850" prst="divot"/>
            </a:sp3d>
          </a:bodyPr>
          <a:lstStyle/>
          <a:p>
            <a:pPr algn="ctr"/>
            <a:r>
              <a:rPr lang="en-US" sz="5400" b="1" u="sng" spc="50" dirty="0" smtClean="0">
                <a:ln w="0"/>
                <a:gradFill flip="none" rotWithShape="1">
                  <a:gsLst>
                    <a:gs pos="0">
                      <a:schemeClr val="accent6">
                        <a:lumMod val="89000"/>
                      </a:schemeClr>
                    </a:gs>
                    <a:gs pos="23000">
                      <a:schemeClr val="accent6">
                        <a:lumMod val="89000"/>
                      </a:schemeClr>
                    </a:gs>
                    <a:gs pos="69000">
                      <a:schemeClr val="accent6">
                        <a:lumMod val="75000"/>
                      </a:schemeClr>
                    </a:gs>
                    <a:gs pos="97000">
                      <a:schemeClr val="accent6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GIST-TLOTSwami" panose="02000400000000000000" pitchFamily="2" charset="0"/>
                <a:cs typeface="GIST-TLOTSwami" panose="02000400000000000000" pitchFamily="2" charset="0"/>
              </a:rPr>
              <a:t>____</a:t>
            </a:r>
            <a:endParaRPr lang="te-IN" sz="5400" b="1" u="sng" spc="50" dirty="0">
              <a:ln w="0"/>
              <a:gradFill flip="none" rotWithShape="1">
                <a:gsLst>
                  <a:gs pos="0">
                    <a:schemeClr val="accent6">
                      <a:lumMod val="89000"/>
                    </a:schemeClr>
                  </a:gs>
                  <a:gs pos="23000">
                    <a:schemeClr val="accent6">
                      <a:lumMod val="89000"/>
                    </a:schemeClr>
                  </a:gs>
                  <a:gs pos="69000">
                    <a:schemeClr val="accent6">
                      <a:lumMod val="75000"/>
                    </a:schemeClr>
                  </a:gs>
                  <a:gs pos="97000">
                    <a:schemeClr val="accent6">
                      <a:lumMod val="7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GIST-TLOTSwami" panose="02000400000000000000" pitchFamily="2" charset="0"/>
              <a:cs typeface="GIST-TLOTSwami" panose="02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071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4" descr="D:\GTA vice city-Deluxe\FILMS\prakshalana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28600"/>
            <a:ext cx="9144000" cy="66294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4"/>
          <p:cNvSpPr txBox="1"/>
          <p:nvPr/>
        </p:nvSpPr>
        <p:spPr>
          <a:xfrm>
            <a:off x="4191000" y="-49113"/>
            <a:ext cx="4495800" cy="5416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40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152 RELESE</a:t>
            </a:r>
            <a:endParaRPr sz="6000" b="0" i="0" u="none" strike="noStrike" cap="none">
              <a:solidFill>
                <a:srgbClr val="8256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50</a:t>
            </a:r>
            <a:r>
              <a:rPr lang="en-US" sz="28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32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days</a:t>
            </a: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28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6</a:t>
            </a:r>
            <a:r>
              <a:rPr lang="en-US" sz="2800" b="1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3CENT’S</a:t>
            </a:r>
            <a:endParaRPr sz="4400" b="1" i="0" u="none" strike="noStrike" cap="none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75</a:t>
            </a: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 – 25 CENTS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rPr>
              <a:t>100</a:t>
            </a: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-11CENTER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125-  3 cents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150-1cent    156  </a:t>
            </a:r>
            <a:endParaRPr sz="2800" b="0" i="0" u="none" strike="noStrike" cap="none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7" name="Google Shape;97;p15" descr="D:\GTA vice city-Deluxe\FILMS\pupai.JPG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5"/>
          <p:cNvSpPr txBox="1"/>
          <p:nvPr/>
        </p:nvSpPr>
        <p:spPr>
          <a:xfrm>
            <a:off x="4495800" y="381000"/>
            <a:ext cx="5181600" cy="3770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9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138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188</a:t>
            </a:r>
            <a:r>
              <a:rPr lang="en-US" sz="44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days  </a:t>
            </a:r>
            <a:endParaRPr sz="2800" b="0" i="0" u="none" strike="noStrike" cap="none">
              <a:solidFill>
                <a:srgbClr val="A603AB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139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5" name="Google Shape;105;p16" descr="D:\GTA vice city-Deluxe\FILMS\merupu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 txBox="1"/>
          <p:nvPr/>
        </p:nvSpPr>
        <p:spPr>
          <a:xfrm>
            <a:off x="6705600" y="2895600"/>
            <a:ext cx="22860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400</a:t>
            </a:r>
            <a:r>
              <a:rPr lang="en-US" sz="24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days</a:t>
            </a:r>
            <a:r>
              <a:rPr lang="en-US" sz="48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  </a:t>
            </a:r>
            <a:endParaRPr sz="2800" b="0" i="0" u="none" strike="noStrike" cap="none">
              <a:solidFill>
                <a:srgbClr val="A603AB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6629400" y="3733800"/>
            <a:ext cx="228600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  </a:t>
            </a:r>
            <a:endParaRPr sz="2800" b="0" i="0" u="none" strike="noStrike" cap="none">
              <a:solidFill>
                <a:srgbClr val="A603AB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8" name="Google Shape;108;p16"/>
          <p:cNvSpPr txBox="1"/>
          <p:nvPr/>
        </p:nvSpPr>
        <p:spPr>
          <a:xfrm>
            <a:off x="6705600" y="3573959"/>
            <a:ext cx="2286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Swarna DTS a/c</a:t>
            </a:r>
            <a:r>
              <a:rPr lang="en-US" sz="4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139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7" descr="C:\Documents and Settings\Administrator\Desktop\GTA 4 Vice City\FILMS\urumu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93027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 txBox="1"/>
          <p:nvPr/>
        </p:nvSpPr>
        <p:spPr>
          <a:xfrm>
            <a:off x="6553200" y="5334000"/>
            <a:ext cx="22860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409</a:t>
            </a:r>
            <a:r>
              <a:rPr lang="en-US" sz="24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days</a:t>
            </a:r>
            <a:r>
              <a:rPr lang="en-US" sz="48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  </a:t>
            </a:r>
            <a:endParaRPr sz="2800" b="0" i="0" u="none" strike="noStrike" cap="none">
              <a:solidFill>
                <a:srgbClr val="A603AB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371600" y="-582380"/>
            <a:ext cx="11327363" cy="6371642"/>
            <a:chOff x="-1371600" y="-582380"/>
            <a:chExt cx="11327363" cy="637164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371600" y="-582380"/>
              <a:ext cx="11327363" cy="6371642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6524861" y="2911351"/>
              <a:ext cx="2719014" cy="1862048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11500" b="1" u="sng" spc="600" dirty="0" smtClean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Playbill" panose="040506030A0602020202" pitchFamily="82" charset="0"/>
                </a:rPr>
                <a:t>HEIST</a:t>
              </a:r>
              <a:endParaRPr lang="en-US" sz="11500" b="1" u="sng" spc="60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Playbill" panose="040506030A0602020202" pitchFamily="82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7297141" y="4435350"/>
              <a:ext cx="938077" cy="83099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800" b="1" dirty="0" smtClean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Playbill" panose="040506030A0602020202" pitchFamily="82" charset="0"/>
                </a:rPr>
                <a:t>Satya</a:t>
              </a:r>
              <a:endParaRPr lang="en-US" sz="4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Playbill" panose="040506030A0602020202" pitchFamily="82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6645519" y="5032945"/>
              <a:ext cx="2241319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b="1" dirty="0" smtClean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Playbill" panose="040506030A0602020202" pitchFamily="82" charset="0"/>
                </a:rPr>
                <a:t>Pawan.CH – Ravi </a:t>
              </a:r>
              <a:r>
                <a:rPr lang="en-US" sz="2800" b="1" dirty="0" err="1" smtClean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Playbill" panose="040506030A0602020202" pitchFamily="82" charset="0"/>
                </a:rPr>
                <a:t>Basur</a:t>
              </a:r>
              <a:endParaRPr lang="en-US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Playbill" panose="040506030A0602020202" pitchFamily="8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046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24000" y="0"/>
            <a:ext cx="12192000" cy="6858000"/>
            <a:chOff x="-1524000" y="0"/>
            <a:chExt cx="12192000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524000" y="0"/>
              <a:ext cx="12192000" cy="6858000"/>
            </a:xfrm>
            <a:prstGeom prst="rect">
              <a:avLst/>
            </a:prstGeom>
          </p:spPr>
        </p:pic>
        <p:pic>
          <p:nvPicPr>
            <p:cNvPr id="1026" name="Picture 2" descr="File:Haarika Hassine Logo.png - Wikimedia Commons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524000" y="0"/>
              <a:ext cx="2144939" cy="9036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/>
            <p:cNvSpPr/>
            <p:nvPr/>
          </p:nvSpPr>
          <p:spPr>
            <a:xfrm>
              <a:off x="4991100" y="4091284"/>
              <a:ext cx="5534025" cy="1569660"/>
            </a:xfrm>
            <a:prstGeom prst="rect">
              <a:avLst/>
            </a:prstGeom>
            <a:noFill/>
            <a:ln>
              <a:noFill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Right"/>
              <a:lightRig rig="harsh" dir="t">
                <a:rot lat="0" lon="0" rev="3000000"/>
              </a:lightRig>
            </a:scene3d>
            <a:sp3d extrusionH="254000" contourW="19050">
              <a:bevelT w="82550" h="44450" prst="angle"/>
              <a:bevelB w="82550" h="44450" prst="angle"/>
              <a:contourClr>
                <a:srgbClr val="FFFFFF"/>
              </a:contourClr>
            </a:sp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te-IN" sz="9600" b="1" spc="-300" dirty="0">
                  <a:ln w="0"/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Bookshelf Symbol 7" panose="05010101010101010101" pitchFamily="2" charset="2"/>
                </a:rPr>
                <a:t>స్నేహం</a:t>
              </a:r>
              <a:endParaRPr lang="en-US" sz="9600" b="1" cap="none" spc="-3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ookshelf Symbol 7" panose="05010101010101010101" pitchFamily="2" charset="2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740044" y="5526091"/>
              <a:ext cx="203613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ill Sans MT Condensed" panose="020B0506020104020203" pitchFamily="34" charset="0"/>
                </a:rPr>
                <a:t>Trivikram</a:t>
              </a:r>
              <a:endParaRPr lang="en-US" sz="5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141142" y="5767117"/>
              <a:ext cx="124264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ill Sans MT Condensed" panose="020B0506020104020203" pitchFamily="34" charset="0"/>
                </a:rPr>
                <a:t>S.ChinaBabu</a:t>
              </a:r>
              <a:endParaRPr lang="en-US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9016797" y="5767116"/>
              <a:ext cx="8611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ill Sans MT Condensed" panose="020B0506020104020203" pitchFamily="34" charset="0"/>
                </a:rPr>
                <a:t>Anirudh</a:t>
              </a:r>
              <a:endParaRPr lang="en-US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3847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4125" y="149290"/>
            <a:ext cx="11535747" cy="6488858"/>
          </a:xfrm>
          <a:prstGeom prst="rect">
            <a:avLst/>
          </a:prstGeom>
        </p:spPr>
      </p:pic>
      <p:pic>
        <p:nvPicPr>
          <p:cNvPr id="1026" name="Picture 2" descr="Annapurna Studios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3936" y="240200"/>
            <a:ext cx="681136" cy="8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209928" y="2214761"/>
            <a:ext cx="20553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FE0000"/>
                </a:solidFill>
                <a:latin typeface="Playbill" panose="040506030A0602020202" pitchFamily="82" charset="0"/>
              </a:rPr>
              <a:t>SUDHER VARMA</a:t>
            </a:r>
            <a:endParaRPr lang="en-US" sz="4400" dirty="0">
              <a:solidFill>
                <a:srgbClr val="FE0000"/>
              </a:solidFill>
              <a:latin typeface="Playbill" panose="040506030A0602020202" pitchFamily="8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343206" y="968267"/>
            <a:ext cx="5306261" cy="1569660"/>
          </a:xfrm>
          <a:prstGeom prst="rect">
            <a:avLst/>
          </a:prstGeom>
          <a:noFill/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te-IN" sz="9600" b="1" i="1" dirty="0">
                <a:ln/>
                <a:solidFill>
                  <a:srgbClr val="FF0000"/>
                </a:solidFill>
              </a:rPr>
              <a:t>ధాయాది</a:t>
            </a:r>
            <a:endParaRPr lang="en-US" sz="6600" b="1" i="1" cap="none" spc="0" dirty="0">
              <a:ln/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887185" y="2977027"/>
            <a:ext cx="23984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u="sng" dirty="0" smtClean="0">
                <a:solidFill>
                  <a:schemeClr val="tx1"/>
                </a:solidFill>
                <a:latin typeface="Playbill" panose="040506030A0602020202" pitchFamily="82" charset="0"/>
              </a:rPr>
              <a:t>Story – Screenplay</a:t>
            </a:r>
          </a:p>
          <a:p>
            <a:r>
              <a:rPr lang="en-US" sz="1800" dirty="0" err="1" smtClean="0">
                <a:solidFill>
                  <a:srgbClr val="FFFF00"/>
                </a:solidFill>
                <a:latin typeface="Playbill" panose="040506030A0602020202" pitchFamily="82" charset="0"/>
              </a:rPr>
              <a:t>Ramgopal</a:t>
            </a:r>
            <a:r>
              <a:rPr lang="en-US" sz="1800" dirty="0" smtClean="0">
                <a:solidFill>
                  <a:srgbClr val="FFFF00"/>
                </a:solidFill>
                <a:latin typeface="Playbill" panose="040506030A0602020202" pitchFamily="82" charset="0"/>
              </a:rPr>
              <a:t> Varma – </a:t>
            </a:r>
            <a:r>
              <a:rPr lang="en-US" sz="1800" dirty="0" err="1" smtClean="0">
                <a:solidFill>
                  <a:srgbClr val="FFFF00"/>
                </a:solidFill>
                <a:latin typeface="Playbill" panose="040506030A0602020202" pitchFamily="82" charset="0"/>
              </a:rPr>
              <a:t>Chandrashekar</a:t>
            </a:r>
            <a:r>
              <a:rPr lang="en-US" sz="1800" dirty="0" smtClean="0">
                <a:solidFill>
                  <a:srgbClr val="FFFF00"/>
                </a:solidFill>
                <a:latin typeface="Playbill" panose="040506030A0602020202" pitchFamily="82" charset="0"/>
              </a:rPr>
              <a:t> </a:t>
            </a:r>
            <a:r>
              <a:rPr lang="en-US" sz="1800" dirty="0" err="1" smtClean="0">
                <a:solidFill>
                  <a:srgbClr val="FFFF00"/>
                </a:solidFill>
                <a:latin typeface="Playbill" panose="040506030A0602020202" pitchFamily="82" charset="0"/>
              </a:rPr>
              <a:t>Yeleti</a:t>
            </a:r>
            <a:endParaRPr lang="en-US" sz="1800" dirty="0">
              <a:solidFill>
                <a:srgbClr val="FFFF00"/>
              </a:solidFill>
              <a:latin typeface="Playbill" panose="040506030A0602020202" pitchFamily="8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42946" y="2630259"/>
            <a:ext cx="30251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 smtClean="0">
                <a:solidFill>
                  <a:srgbClr val="FE0000"/>
                </a:solidFill>
                <a:latin typeface="Playbill" panose="040506030A0602020202" pitchFamily="82" charset="0"/>
              </a:rPr>
              <a:t>Nagarjuna</a:t>
            </a:r>
            <a:r>
              <a:rPr lang="en-US" sz="2400" dirty="0" smtClean="0">
                <a:solidFill>
                  <a:srgbClr val="FE0000"/>
                </a:solidFill>
                <a:latin typeface="Playbill" panose="040506030A0602020202" pitchFamily="82" charset="0"/>
              </a:rPr>
              <a:t> </a:t>
            </a:r>
            <a:r>
              <a:rPr lang="en-US" sz="2400" dirty="0" err="1" smtClean="0">
                <a:solidFill>
                  <a:srgbClr val="FE0000"/>
                </a:solidFill>
                <a:latin typeface="Playbill" panose="040506030A0602020202" pitchFamily="82" charset="0"/>
              </a:rPr>
              <a:t>Akkineni</a:t>
            </a:r>
            <a:r>
              <a:rPr lang="en-US" sz="2400" dirty="0" smtClean="0">
                <a:solidFill>
                  <a:srgbClr val="FE0000"/>
                </a:solidFill>
                <a:latin typeface="Playbill" panose="040506030A0602020202" pitchFamily="82" charset="0"/>
              </a:rPr>
              <a:t>   </a:t>
            </a:r>
            <a:r>
              <a:rPr lang="en-US" sz="2400" dirty="0" err="1" smtClean="0">
                <a:solidFill>
                  <a:srgbClr val="FE0000"/>
                </a:solidFill>
                <a:latin typeface="Playbill" panose="040506030A0602020202" pitchFamily="82" charset="0"/>
              </a:rPr>
              <a:t>SandeepChowtha</a:t>
            </a:r>
            <a:endParaRPr lang="en-US" sz="3200" dirty="0">
              <a:solidFill>
                <a:srgbClr val="FE0000"/>
              </a:solidFill>
              <a:latin typeface="Playbill" panose="040506030A06020202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6446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22644" y="2267539"/>
            <a:ext cx="5501683" cy="2215991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te-IN" sz="13800" b="1" u="sng" spc="50" dirty="0">
                <a:ln w="0"/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thura" panose="02000600000000000000" pitchFamily="2" charset="0"/>
                <a:cs typeface="Chathura" panose="02000600000000000000" pitchFamily="2" charset="0"/>
              </a:rPr>
              <a:t>దొంగలాట</a:t>
            </a:r>
            <a:endParaRPr lang="en-US" sz="13800" b="1" u="sng" cap="none" spc="50" dirty="0">
              <a:ln w="0"/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hathura" panose="02000600000000000000" pitchFamily="2" charset="0"/>
              <a:cs typeface="Chathu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30863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73</Words>
  <Application>Microsoft Office PowerPoint</Application>
  <PresentationFormat>On-screen Show (4:3)</PresentationFormat>
  <Paragraphs>43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5" baseType="lpstr">
      <vt:lpstr>Suguna</vt:lpstr>
      <vt:lpstr>Chathura</vt:lpstr>
      <vt:lpstr>Calibri</vt:lpstr>
      <vt:lpstr>Ramabhadra</vt:lpstr>
      <vt:lpstr>Gill Sans MT Condensed</vt:lpstr>
      <vt:lpstr>NATS</vt:lpstr>
      <vt:lpstr>Arial</vt:lpstr>
      <vt:lpstr>Amarante</vt:lpstr>
      <vt:lpstr>GIST-TLOTSwami</vt:lpstr>
      <vt:lpstr>Playbill</vt:lpstr>
      <vt:lpstr>Bookshelf Symbol 7</vt:lpstr>
      <vt:lpstr>Impact</vt:lpstr>
      <vt:lpstr>Syamala Ramana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Mounika Satya</dc:creator>
  <cp:lastModifiedBy>Mounika Satya</cp:lastModifiedBy>
  <cp:revision>12</cp:revision>
  <dcterms:modified xsi:type="dcterms:W3CDTF">2022-06-19T06:25:51Z</dcterms:modified>
</cp:coreProperties>
</file>